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01" r:id="rId4"/>
    <p:sldId id="303" r:id="rId5"/>
    <p:sldId id="281" r:id="rId6"/>
    <p:sldId id="293" r:id="rId7"/>
    <p:sldId id="274" r:id="rId8"/>
    <p:sldId id="261" r:id="rId9"/>
    <p:sldId id="291" r:id="rId10"/>
    <p:sldId id="287" r:id="rId11"/>
    <p:sldId id="285" r:id="rId12"/>
    <p:sldId id="278" r:id="rId13"/>
    <p:sldId id="276" r:id="rId14"/>
    <p:sldId id="266" r:id="rId15"/>
    <p:sldId id="259" r:id="rId16"/>
    <p:sldId id="264" r:id="rId17"/>
    <p:sldId id="265" r:id="rId18"/>
    <p:sldId id="290" r:id="rId19"/>
    <p:sldId id="294" r:id="rId20"/>
    <p:sldId id="273" r:id="rId21"/>
    <p:sldId id="283" r:id="rId22"/>
    <p:sldId id="268" r:id="rId23"/>
    <p:sldId id="282" r:id="rId24"/>
    <p:sldId id="271" r:id="rId25"/>
    <p:sldId id="277" r:id="rId26"/>
    <p:sldId id="258" r:id="rId27"/>
    <p:sldId id="262" r:id="rId28"/>
    <p:sldId id="260" r:id="rId29"/>
    <p:sldId id="267" r:id="rId30"/>
    <p:sldId id="263" r:id="rId31"/>
    <p:sldId id="269" r:id="rId32"/>
    <p:sldId id="270" r:id="rId33"/>
    <p:sldId id="272" r:id="rId34"/>
    <p:sldId id="275" r:id="rId35"/>
    <p:sldId id="280" r:id="rId36"/>
    <p:sldId id="279" r:id="rId37"/>
    <p:sldId id="284" r:id="rId38"/>
    <p:sldId id="286" r:id="rId39"/>
    <p:sldId id="288" r:id="rId40"/>
    <p:sldId id="292" r:id="rId41"/>
    <p:sldId id="300" r:id="rId42"/>
    <p:sldId id="30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Tm="31930"/>
    </mc:Choice>
    <mc:Fallback>
      <p:transition spd="slow" advTm="3193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6.png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6.png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6.pn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6.png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6.png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Giornata Nazionale Pro Loco d’Italia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10 Luglio 2022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el condor pas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3989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9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55"/>
    </mc:Choice>
    <mc:Fallback>
      <p:transition spd="slow" advClick="0" advTm="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3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"/>
    </mc:Choice>
    <mc:Fallback>
      <p:transition spd="slow" advTm="4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1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"/>
    </mc:Choice>
    <mc:Fallback>
      <p:transition spd="slow" advTm="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2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"/>
    </mc:Choice>
    <mc:Fallback>
      <p:transition spd="slow" advTm="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6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"/>
    </mc:Choice>
    <mc:Fallback>
      <p:transition spd="slow" advTm="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"/>
    </mc:Choice>
    <mc:Fallback>
      <p:transition spd="slow" advTm="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"/>
    </mc:Choice>
    <mc:Fallback>
      <p:transition spd="slow" advTm="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9"/>
    </mc:Choice>
    <mc:Fallback>
      <p:transition spd="slow" advTm="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6"/>
    </mc:Choice>
    <mc:Fallback>
      <p:transition spd="slow" advTm="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6"/>
    </mc:Choice>
    <mc:Fallback>
      <p:transition spd="slow" advTm="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6"/>
    </mc:Choice>
    <mc:Fallback>
      <p:transition spd="slow" advTm="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6734" y="1447800"/>
            <a:ext cx="11569147" cy="3329581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Pro Loco Amalfi Funduq</a:t>
            </a:r>
            <a:br>
              <a:rPr lang="it-IT" b="1" dirty="0" smtClean="0">
                <a:solidFill>
                  <a:srgbClr val="FFFF00"/>
                </a:solidFill>
              </a:rPr>
            </a:br>
            <a:r>
              <a:rPr lang="it-IT" b="1" dirty="0" smtClean="0">
                <a:solidFill>
                  <a:srgbClr val="FFFF00"/>
                </a:solidFill>
              </a:rPr>
              <a:t>Pro Loco Minori </a:t>
            </a:r>
            <a:br>
              <a:rPr lang="it-IT" b="1" dirty="0" smtClean="0">
                <a:solidFill>
                  <a:srgbClr val="FFFF00"/>
                </a:solidFill>
              </a:rPr>
            </a:br>
            <a:r>
              <a:rPr lang="it-IT" b="1" dirty="0" smtClean="0">
                <a:solidFill>
                  <a:srgbClr val="FFFF00"/>
                </a:solidFill>
              </a:rPr>
              <a:t>«costa d’Amalfi»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"/>
    </mc:Choice>
    <mc:Fallback>
      <p:transition spd="slow" advTm="484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7" y="0"/>
            <a:ext cx="282892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"/>
    </mc:Choice>
    <mc:Fallback>
      <p:transition spd="slow" advTm="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9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"/>
    </mc:Choice>
    <mc:Fallback>
      <p:transition spd="slow" advTm="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2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"/>
    </mc:Choice>
    <mc:Fallback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4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9"/>
    </mc:Choice>
    <mc:Fallback>
      <p:transition spd="slow" advTm="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3"/>
    </mc:Choice>
    <mc:Fallback>
      <p:transition spd="slow" advTm="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"/>
    </mc:Choice>
    <mc:Fallback>
      <p:transition spd="slow" advTm="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522514"/>
            <a:ext cx="12192000" cy="5638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5"/>
    </mc:Choice>
    <mc:Fallback>
      <p:transition spd="slow" advTm="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"/>
            <a:ext cx="12192000" cy="6526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"/>
    </mc:Choice>
    <mc:Fallback>
      <p:transition spd="slow" advTm="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830"/>
            <a:ext cx="12192000" cy="42443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"/>
    </mc:Choice>
    <mc:Fallback>
      <p:transition spd="slow" advTm="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0" y="0"/>
            <a:ext cx="1093998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"/>
    </mc:Choice>
    <mc:Fallback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94" y="0"/>
            <a:ext cx="941871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1"/>
    </mc:Choice>
    <mc:Fallback>
      <p:transition spd="slow" advTm="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4800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8"/>
    </mc:Choice>
    <mc:Fallback>
      <p:transition spd="slow" advTm="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8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"/>
    </mc:Choice>
    <mc:Fallback>
      <p:transition spd="slow" advTm="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079"/>
            <a:ext cx="12192000" cy="512384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3"/>
    </mc:Choice>
    <mc:Fallback>
      <p:transition spd="slow" advTm="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440"/>
            <a:ext cx="12192000" cy="43891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"/>
    </mc:Choice>
    <mc:Fallback>
      <p:transition spd="slow" advTm="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66" y="0"/>
            <a:ext cx="3595867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4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6"/>
    </mc:Choice>
    <mc:Fallback>
      <p:transition spd="slow" advTm="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60" y="0"/>
            <a:ext cx="440767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2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"/>
    </mc:Choice>
    <mc:Fallback>
      <p:transition spd="slow" advTm="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120"/>
            <a:ext cx="12192000" cy="41757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9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"/>
    </mc:Choice>
    <mc:Fallback>
      <p:transition spd="slow" advTm="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2000" cy="47548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8"/>
    </mc:Choice>
    <mc:Fallback>
      <p:transition spd="slow" advTm="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088"/>
            <a:ext cx="12192000" cy="625182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5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4"/>
    </mc:Choice>
    <mc:Fallback>
      <p:transition spd="slow" advTm="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70" y="0"/>
            <a:ext cx="385945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2"/>
    </mc:Choice>
    <mc:Fallback>
      <p:transition spd="slow" advTm="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9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"/>
    </mc:Choice>
    <mc:Fallback>
      <p:transition spd="slow" advTm="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"/>
    </mc:Choice>
    <mc:Fallback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0"/>
            <a:ext cx="4620019" cy="6851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1"/>
    </mc:Choice>
    <mc:Fallback>
      <p:transition spd="slow" advTm="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94" y="0"/>
            <a:ext cx="941871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9"/>
    </mc:Choice>
    <mc:Fallback>
      <p:transition spd="slow" advTm="1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"/>
    </mc:Choice>
    <mc:Fallback>
      <p:transition spd="slow" advTm="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"/>
    </mc:Choice>
    <mc:Fallback>
      <p:transition spd="slow" advTm="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"/>
    </mc:Choice>
    <mc:Fallback>
      <p:transition spd="slow" advTm="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"/>
            <a:ext cx="12192000" cy="57759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6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2"/>
    </mc:Choice>
    <mc:Fallback>
      <p:transition spd="slow" advTm="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9"/>
    </mc:Choice>
    <mc:Fallback>
      <p:transition spd="slow" advTm="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</TotalTime>
  <Words>93</Words>
  <Application>Microsoft Office PowerPoint</Application>
  <PresentationFormat>Widescreen</PresentationFormat>
  <Paragraphs>84</Paragraphs>
  <Slides>42</Slides>
  <Notes>0</Notes>
  <HiddenSlides>0</HiddenSlides>
  <MMClips>41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Century Gothic</vt:lpstr>
      <vt:lpstr>Wingdings 3</vt:lpstr>
      <vt:lpstr>Ione</vt:lpstr>
      <vt:lpstr>Giornata Nazionale Pro Loco d’Italia </vt:lpstr>
      <vt:lpstr>Pro Loco Amalfi Funduq Pro Loco Minori  «costa d’Amalfi»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Nazionale Pro Loco d’Italia</dc:title>
  <dc:creator>Account Microsoft</dc:creator>
  <cp:lastModifiedBy>Account Microsoft</cp:lastModifiedBy>
  <cp:revision>11</cp:revision>
  <dcterms:created xsi:type="dcterms:W3CDTF">2022-07-12T10:59:50Z</dcterms:created>
  <dcterms:modified xsi:type="dcterms:W3CDTF">2022-07-13T19:15:47Z</dcterms:modified>
</cp:coreProperties>
</file>